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1986" name="Picture 2" descr="C:\Users\sns\Desktop\diversity-in-living-organisms-53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4034" name="Picture 2" descr="C:\Users\sns\Desktop\diversity-in-living-organisms-56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6082" name="Picture 2" descr="C:\Users\sns\Desktop\diversity-in-living-organisms-58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7106" name="Picture 2" descr="C:\Users\sns\Desktop\diversity-in-living-organisms-59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8130" name="Picture 2" descr="C:\Users\sns\Desktop\diversity-in-living-organisms-60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" y="0"/>
            <a:ext cx="9296400" cy="6979586"/>
          </a:xfrm>
          <a:prstGeom prst="rect">
            <a:avLst/>
          </a:prstGeom>
          <a:noFill/>
        </p:spPr>
      </p:pic>
      <p:pic>
        <p:nvPicPr>
          <p:cNvPr id="5" name="Picture 2" descr="C:\Users\sns\Desktop\diversity-in-living-organisms-60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"/>
            <a:ext cx="9296400" cy="6979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3794" name="Picture 2" descr="C:\Users\sns\Desktop\diversity-in-living-organisms-45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4818" name="Picture 2" descr="C:\Users\sns\Desktop\diversity-in-living-organisms-46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5842" name="Picture 2" descr="C:\Users\sns\Desktop\diversity-in-living-organisms-47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6866" name="Picture 2" descr="C:\Users\sns\Desktop\diversity-in-living-organisms-48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7890" name="Picture 2" descr="C:\Users\sns\Desktop\diversity-in-living-organisms-49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8914" name="Picture 2" descr="C:\Users\sns\Desktop\diversity-in-living-organisms-50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399" y="0"/>
            <a:ext cx="913445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9938" name="Picture 2" descr="C:\Users\sns\Desktop\diversity-in-living-organisms-51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3445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62" name="Picture 2" descr="C:\Users\sns\Desktop\diversity-in-living-organisms-52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SNS</dc:creator>
  <cp:lastModifiedBy>Windows User</cp:lastModifiedBy>
  <cp:revision>1</cp:revision>
  <dcterms:created xsi:type="dcterms:W3CDTF">2006-08-16T00:00:00Z</dcterms:created>
  <dcterms:modified xsi:type="dcterms:W3CDTF">2019-11-16T05:07:21Z</dcterms:modified>
</cp:coreProperties>
</file>